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4184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463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115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12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7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5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33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490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343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910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92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377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477077" y="305557"/>
            <a:ext cx="11314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ALL DEVICES EXCEPT CHROMEBOOKS</a:t>
            </a:r>
            <a:r>
              <a:rPr lang="en-US" sz="3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36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Chrome.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l="-1" t="31602" r="17515"/>
          <a:stretch/>
        </p:blipFill>
        <p:spPr>
          <a:xfrm>
            <a:off x="1387065" y="1515649"/>
            <a:ext cx="9494729" cy="486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/>
          <p:nvPr/>
        </p:nvSpPr>
        <p:spPr>
          <a:xfrm>
            <a:off x="1164249" y="3059035"/>
            <a:ext cx="963386" cy="999398"/>
          </a:xfrm>
          <a:prstGeom prst="ellipse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/>
        </p:nvSpPr>
        <p:spPr>
          <a:xfrm>
            <a:off x="175364" y="174929"/>
            <a:ext cx="1161642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For those who installed the lock-down browser:</a:t>
            </a:r>
            <a:endParaRPr sz="3600" u="sng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return to the MAP Test screen at a later time, click the Windows icon in the bottom left corner of the screen.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 l="-1" t="31602" r="17515"/>
          <a:stretch/>
        </p:blipFill>
        <p:spPr>
          <a:xfrm>
            <a:off x="2557697" y="2007850"/>
            <a:ext cx="7076601" cy="362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6678" y="5209687"/>
            <a:ext cx="851105" cy="627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/>
        </p:nvSpPr>
        <p:spPr>
          <a:xfrm>
            <a:off x="175364" y="174929"/>
            <a:ext cx="1161642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u="sng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For those who installed the lock-down browser:</a:t>
            </a:r>
            <a:endParaRPr sz="3600" u="sng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typing 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nwea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The search window will open automatically and you should see 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NWEA Lockdown Browser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appear in the search box.  Select 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NWEA Lockdown Browser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/>
          </a:blip>
          <a:srcRect t="16278" r="56883"/>
          <a:stretch/>
        </p:blipFill>
        <p:spPr>
          <a:xfrm>
            <a:off x="3262474" y="2228225"/>
            <a:ext cx="5442199" cy="4296025"/>
          </a:xfrm>
          <a:prstGeom prst="rect">
            <a:avLst/>
          </a:prstGeom>
          <a:noFill/>
          <a:ln w="952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/>
        </p:nvSpPr>
        <p:spPr>
          <a:xfrm>
            <a:off x="477078" y="174929"/>
            <a:ext cx="1131470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DEVICES EXCEPT CHROMEBOOKS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address bar at the top of the screen, type 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tinyurl.com/maptest1819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88" y="2930878"/>
            <a:ext cx="11532075" cy="15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/>
        </p:nvSpPr>
        <p:spPr>
          <a:xfrm>
            <a:off x="477078" y="174929"/>
            <a:ext cx="1131470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DEVICES EXCEPT CHROMEBOOKS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blue </a:t>
            </a:r>
            <a:r>
              <a:rPr lang="en-US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button in the middle of the screen </a:t>
            </a:r>
            <a:r>
              <a:rPr lang="en-US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see it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3953" y="2796702"/>
            <a:ext cx="4404075" cy="2063825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Google Shape;135;p20"/>
          <p:cNvSpPr txBox="1"/>
          <p:nvPr/>
        </p:nvSpPr>
        <p:spPr>
          <a:xfrm>
            <a:off x="841525" y="5513475"/>
            <a:ext cx="10950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 The file may download automatically without showing this button.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/>
        </p:nvSpPr>
        <p:spPr>
          <a:xfrm>
            <a:off x="477078" y="174929"/>
            <a:ext cx="1131470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DEVICES EXCEPT CHROMEBOOKS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should see the file downloading in the bottom left corner of the screen.  Once the download is complete, click on the file.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9898" y="2650298"/>
            <a:ext cx="4069066" cy="669099"/>
          </a:xfrm>
          <a:prstGeom prst="rect">
            <a:avLst/>
          </a:prstGeom>
          <a:noFill/>
          <a:ln w="952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42" name="Google Shape;142;p21"/>
          <p:cNvCxnSpPr/>
          <p:nvPr/>
        </p:nvCxnSpPr>
        <p:spPr>
          <a:xfrm rot="10800000" flipH="1">
            <a:off x="2956142" y="3445329"/>
            <a:ext cx="1272958" cy="838574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3" name="Google Shape;143;p21"/>
          <p:cNvSpPr txBox="1"/>
          <p:nvPr/>
        </p:nvSpPr>
        <p:spPr>
          <a:xfrm>
            <a:off x="477078" y="4283903"/>
            <a:ext cx="113147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what the file will look like once the download is complete.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/>
        </p:nvSpPr>
        <p:spPr>
          <a:xfrm>
            <a:off x="477078" y="174929"/>
            <a:ext cx="1131470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DEVICES EXCEPT CHROMEBOOKS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</a:t>
            </a:r>
            <a:r>
              <a:rPr lang="en-US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button regarding changes being </a:t>
            </a:r>
            <a:b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to your PC.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 l="399" t="30319" r="1212" b="29862"/>
          <a:stretch/>
        </p:blipFill>
        <p:spPr>
          <a:xfrm>
            <a:off x="2768493" y="2041742"/>
            <a:ext cx="6731875" cy="3632548"/>
          </a:xfrm>
          <a:prstGeom prst="rect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2818" y="4450882"/>
            <a:ext cx="1042506" cy="762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/>
        </p:nvSpPr>
        <p:spPr>
          <a:xfrm>
            <a:off x="477078" y="174929"/>
            <a:ext cx="1131470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DEVICES EXCEPT CHROMEBOOKS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InstallShield Wizard window opens, click the </a:t>
            </a:r>
            <a:b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button.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5238" y="2138124"/>
            <a:ext cx="5978375" cy="411205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/>
        </p:nvSpPr>
        <p:spPr>
          <a:xfrm>
            <a:off x="477078" y="174929"/>
            <a:ext cx="11314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DEVICES EXCEPT CHROMEBOOKS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</a:t>
            </a:r>
            <a:r>
              <a:rPr lang="en-US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button.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6949" y="1611485"/>
            <a:ext cx="6054964" cy="4488689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/>
        </p:nvSpPr>
        <p:spPr>
          <a:xfrm>
            <a:off x="477078" y="174929"/>
            <a:ext cx="1131470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DEVICES EXCEPT CHROMEBOOKS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a check in the </a:t>
            </a:r>
            <a:r>
              <a:rPr lang="en-US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 Lockdown Browser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box.  Click the </a:t>
            </a:r>
            <a:r>
              <a:rPr lang="en-US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button.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988" y="2153476"/>
            <a:ext cx="5932025" cy="3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/>
        </p:nvSpPr>
        <p:spPr>
          <a:xfrm>
            <a:off x="9208500" y="5997125"/>
            <a:ext cx="28923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 action="ppaction://hlinksldjump"/>
              </a:rPr>
              <a:t>Click for instructions to start the test.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/>
        </p:nvSpPr>
        <p:spPr>
          <a:xfrm>
            <a:off x="477078" y="174929"/>
            <a:ext cx="1131470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you see the</a:t>
            </a:r>
            <a:r>
              <a:rPr lang="en-US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Join Session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screen, wait for further instructions from your teacher.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1380" y="1367031"/>
            <a:ext cx="7606102" cy="5235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255</Words>
  <Application>Microsoft Office PowerPoint</Application>
  <PresentationFormat>Widescreen</PresentationFormat>
  <Paragraphs>24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Dickerson</dc:creator>
  <cp:lastModifiedBy>Daniel Eble</cp:lastModifiedBy>
  <cp:revision>2</cp:revision>
  <dcterms:modified xsi:type="dcterms:W3CDTF">2018-08-23T18:51:10Z</dcterms:modified>
</cp:coreProperties>
</file>